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740" r:id="rId1"/>
  </p:sldMasterIdLst>
  <p:notesMasterIdLst>
    <p:notesMasterId r:id="rId20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58" r:id="rId19"/>
  </p:sldIdLst>
  <p:sldSz cx="9144000" cy="6858000" type="screen4x3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/>
    <p:restoredTop sz="92911"/>
  </p:normalViewPr>
  <p:slideViewPr>
    <p:cSldViewPr snapToGrid="0" snapToObjects="1">
      <p:cViewPr varScale="1">
        <p:scale>
          <a:sx n="60" d="100"/>
          <a:sy n="60" d="100"/>
        </p:scale>
        <p:origin x="14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C356825-48CE-5A49-A556-53226E9D7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0DAE8-1436-1047-98AE-A03B048398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2FAB956-0948-EC4E-B895-C8FD30359914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BA27F3E-C538-C843-87D2-9A84146AE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482727D5-1C40-6045-9862-5C53984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8B0753-96CC-B640-91D7-CEA9B07BFC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D5F46A-9FEC-2443-9140-C6D535B3E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13D2F04-F95C-BE49-BCBA-1D4A698A166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Google Shape;192;ge744334267_1_27:notes">
            <a:extLst>
              <a:ext uri="{FF2B5EF4-FFF2-40B4-BE49-F238E27FC236}">
                <a16:creationId xmlns:a16="http://schemas.microsoft.com/office/drawing/2014/main" id="{49CB04B4-1F2F-E649-B7FB-8360DF7C692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17410" name="Google Shape;193;ge744334267_1_27:notes">
            <a:extLst>
              <a:ext uri="{FF2B5EF4-FFF2-40B4-BE49-F238E27FC236}">
                <a16:creationId xmlns:a16="http://schemas.microsoft.com/office/drawing/2014/main" id="{5F1B1EE1-7CAF-5E42-9A34-94D4031F578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321;ge744334267_1_142:notes">
            <a:extLst>
              <a:ext uri="{FF2B5EF4-FFF2-40B4-BE49-F238E27FC236}">
                <a16:creationId xmlns:a16="http://schemas.microsoft.com/office/drawing/2014/main" id="{8EC81EFF-0C50-C448-B115-942367F5C97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35842" name="Google Shape;322;ge744334267_1_142:notes">
            <a:extLst>
              <a:ext uri="{FF2B5EF4-FFF2-40B4-BE49-F238E27FC236}">
                <a16:creationId xmlns:a16="http://schemas.microsoft.com/office/drawing/2014/main" id="{791EBC78-A188-0A43-B12A-61B4A7922D4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Google Shape;332;ge744334267_1_149:notes">
            <a:extLst>
              <a:ext uri="{FF2B5EF4-FFF2-40B4-BE49-F238E27FC236}">
                <a16:creationId xmlns:a16="http://schemas.microsoft.com/office/drawing/2014/main" id="{606A4E05-E28F-0F40-A61D-9920BB29E57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37890" name="Google Shape;333;ge744334267_1_149:notes">
            <a:extLst>
              <a:ext uri="{FF2B5EF4-FFF2-40B4-BE49-F238E27FC236}">
                <a16:creationId xmlns:a16="http://schemas.microsoft.com/office/drawing/2014/main" id="{E0E3B7A5-3281-7940-A799-21EE6AA2E37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Google Shape;345;ge744334267_1_156:notes">
            <a:extLst>
              <a:ext uri="{FF2B5EF4-FFF2-40B4-BE49-F238E27FC236}">
                <a16:creationId xmlns:a16="http://schemas.microsoft.com/office/drawing/2014/main" id="{CC3628BF-AB81-9A4B-AD57-193EF991EE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39938" name="Google Shape;346;ge744334267_1_156:notes">
            <a:extLst>
              <a:ext uri="{FF2B5EF4-FFF2-40B4-BE49-F238E27FC236}">
                <a16:creationId xmlns:a16="http://schemas.microsoft.com/office/drawing/2014/main" id="{8031AAFF-A8CD-E14A-8205-4F7FA0F471D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Google Shape;356;ge744334267_1_163:notes">
            <a:extLst>
              <a:ext uri="{FF2B5EF4-FFF2-40B4-BE49-F238E27FC236}">
                <a16:creationId xmlns:a16="http://schemas.microsoft.com/office/drawing/2014/main" id="{FF77187F-F10F-8044-9C0F-E5FAA9DC631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41986" name="Google Shape;357;ge744334267_1_163:notes">
            <a:extLst>
              <a:ext uri="{FF2B5EF4-FFF2-40B4-BE49-F238E27FC236}">
                <a16:creationId xmlns:a16="http://schemas.microsoft.com/office/drawing/2014/main" id="{10BA8F97-C11C-7142-9E60-45611C1D70D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Google Shape;368;ge744334267_1_170:notes">
            <a:extLst>
              <a:ext uri="{FF2B5EF4-FFF2-40B4-BE49-F238E27FC236}">
                <a16:creationId xmlns:a16="http://schemas.microsoft.com/office/drawing/2014/main" id="{7546127A-4AFF-7640-A9C2-67B111AB5A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44034" name="Google Shape;369;ge744334267_1_170:notes">
            <a:extLst>
              <a:ext uri="{FF2B5EF4-FFF2-40B4-BE49-F238E27FC236}">
                <a16:creationId xmlns:a16="http://schemas.microsoft.com/office/drawing/2014/main" id="{722B6449-0EDB-8D45-AA46-E7EC1010301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Google Shape;379;ge744334267_1_177:notes">
            <a:extLst>
              <a:ext uri="{FF2B5EF4-FFF2-40B4-BE49-F238E27FC236}">
                <a16:creationId xmlns:a16="http://schemas.microsoft.com/office/drawing/2014/main" id="{CBA8E869-E421-0745-843C-04B4AF34F7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46082" name="Google Shape;380;ge744334267_1_177:notes">
            <a:extLst>
              <a:ext uri="{FF2B5EF4-FFF2-40B4-BE49-F238E27FC236}">
                <a16:creationId xmlns:a16="http://schemas.microsoft.com/office/drawing/2014/main" id="{BFAEB629-F906-AE40-ABBF-2831E79446D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Google Shape;394;ge574e98973_0_13:notes">
            <a:extLst>
              <a:ext uri="{FF2B5EF4-FFF2-40B4-BE49-F238E27FC236}">
                <a16:creationId xmlns:a16="http://schemas.microsoft.com/office/drawing/2014/main" id="{8A8F4B5A-3B04-5842-A04C-11DEDB1F41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48130" name="Google Shape;395;ge574e98973_0_13:notes">
            <a:extLst>
              <a:ext uri="{FF2B5EF4-FFF2-40B4-BE49-F238E27FC236}">
                <a16:creationId xmlns:a16="http://schemas.microsoft.com/office/drawing/2014/main" id="{9A0CB971-02DF-AC4F-BAB9-A18765D990F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Google Shape;203;ge744334267_1_34:notes">
            <a:extLst>
              <a:ext uri="{FF2B5EF4-FFF2-40B4-BE49-F238E27FC236}">
                <a16:creationId xmlns:a16="http://schemas.microsoft.com/office/drawing/2014/main" id="{74A11E72-3207-F149-957E-1E8EA6B7AAD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19458" name="Google Shape;204;ge744334267_1_34:notes">
            <a:extLst>
              <a:ext uri="{FF2B5EF4-FFF2-40B4-BE49-F238E27FC236}">
                <a16:creationId xmlns:a16="http://schemas.microsoft.com/office/drawing/2014/main" id="{78678E92-2E8D-9247-93D1-351219BCE52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217;ge744334267_1_41:notes">
            <a:extLst>
              <a:ext uri="{FF2B5EF4-FFF2-40B4-BE49-F238E27FC236}">
                <a16:creationId xmlns:a16="http://schemas.microsoft.com/office/drawing/2014/main" id="{50B0F78E-A4AC-B34C-9F04-929A7B985C2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21506" name="Google Shape;218;ge744334267_1_41:notes">
            <a:extLst>
              <a:ext uri="{FF2B5EF4-FFF2-40B4-BE49-F238E27FC236}">
                <a16:creationId xmlns:a16="http://schemas.microsoft.com/office/drawing/2014/main" id="{22F32792-19F4-F047-9F72-2A6A9F0C035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Google Shape;228;ge47a9874a1_0_0:notes">
            <a:extLst>
              <a:ext uri="{FF2B5EF4-FFF2-40B4-BE49-F238E27FC236}">
                <a16:creationId xmlns:a16="http://schemas.microsoft.com/office/drawing/2014/main" id="{EC1EB3EE-DC82-DC4E-B435-D7B1867B4E5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23554" name="Google Shape;229;ge47a9874a1_0_0:notes">
            <a:extLst>
              <a:ext uri="{FF2B5EF4-FFF2-40B4-BE49-F238E27FC236}">
                <a16:creationId xmlns:a16="http://schemas.microsoft.com/office/drawing/2014/main" id="{EBD1DDC1-D497-584E-BEE9-C868A5EA07B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241;ge744334267_1_107:notes">
            <a:extLst>
              <a:ext uri="{FF2B5EF4-FFF2-40B4-BE49-F238E27FC236}">
                <a16:creationId xmlns:a16="http://schemas.microsoft.com/office/drawing/2014/main" id="{3DAF72A0-A910-654E-A465-C5C639F038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25602" name="Google Shape;242;ge744334267_1_107:notes">
            <a:extLst>
              <a:ext uri="{FF2B5EF4-FFF2-40B4-BE49-F238E27FC236}">
                <a16:creationId xmlns:a16="http://schemas.microsoft.com/office/drawing/2014/main" id="{221C9DCB-F7C0-A14A-8A67-212D43C9F35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Google Shape;264;ge744334267_1_114:notes">
            <a:extLst>
              <a:ext uri="{FF2B5EF4-FFF2-40B4-BE49-F238E27FC236}">
                <a16:creationId xmlns:a16="http://schemas.microsoft.com/office/drawing/2014/main" id="{B5A4AC7C-8374-3C42-AB64-B6EED97E0B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27650" name="Google Shape;265;ge744334267_1_114:notes">
            <a:extLst>
              <a:ext uri="{FF2B5EF4-FFF2-40B4-BE49-F238E27FC236}">
                <a16:creationId xmlns:a16="http://schemas.microsoft.com/office/drawing/2014/main" id="{1D1D6F04-5CFA-1D49-ACE1-108E9174519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276;ge744334267_1_121:notes">
            <a:extLst>
              <a:ext uri="{FF2B5EF4-FFF2-40B4-BE49-F238E27FC236}">
                <a16:creationId xmlns:a16="http://schemas.microsoft.com/office/drawing/2014/main" id="{1FB060F6-0085-094A-8E91-D6260384E8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29698" name="Google Shape;277;ge744334267_1_121:notes">
            <a:extLst>
              <a:ext uri="{FF2B5EF4-FFF2-40B4-BE49-F238E27FC236}">
                <a16:creationId xmlns:a16="http://schemas.microsoft.com/office/drawing/2014/main" id="{FDA189FC-4F03-EA49-8A1F-7F152103390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297;ge744334267_1_128:notes">
            <a:extLst>
              <a:ext uri="{FF2B5EF4-FFF2-40B4-BE49-F238E27FC236}">
                <a16:creationId xmlns:a16="http://schemas.microsoft.com/office/drawing/2014/main" id="{1031E4D3-521E-9F4D-ADEE-74431122CC4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31746" name="Google Shape;298;ge744334267_1_128:notes">
            <a:extLst>
              <a:ext uri="{FF2B5EF4-FFF2-40B4-BE49-F238E27FC236}">
                <a16:creationId xmlns:a16="http://schemas.microsoft.com/office/drawing/2014/main" id="{947CAAFC-17EC-0148-928A-089BA68DE8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310;ge744334267_1_135:notes">
            <a:extLst>
              <a:ext uri="{FF2B5EF4-FFF2-40B4-BE49-F238E27FC236}">
                <a16:creationId xmlns:a16="http://schemas.microsoft.com/office/drawing/2014/main" id="{6A036A88-2A88-0E4C-86FF-7D64088787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  <p:sp>
        <p:nvSpPr>
          <p:cNvPr id="33794" name="Google Shape;311;ge744334267_1_135:notes">
            <a:extLst>
              <a:ext uri="{FF2B5EF4-FFF2-40B4-BE49-F238E27FC236}">
                <a16:creationId xmlns:a16="http://schemas.microsoft.com/office/drawing/2014/main" id="{13063173-C7D0-9D49-8BCD-1AB9B8FF72D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E5A43-0375-6F4A-A79D-332A28DB4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FC944-C753-CF4B-BED0-69BD87094F4D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2C327-BB99-9D4E-8AC0-627A4177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41C98-FB6B-9342-8CCB-ADE23E8A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69323-9000-8648-B443-2B24D23A613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79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11AC8-CE88-D242-AF4C-EA370040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27D7E-9174-9C4C-8FC7-810614E15E89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B651D-CAD3-DF4E-BC56-2E1F5F432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2CCA4-F064-CE4F-8C18-5D48EC99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1D0E4-6581-F24B-AE95-7EE16A14656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990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7595B-C7D4-BE4E-B6AC-1CBE0325E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9C8DD-465B-4849-99F1-3CA393E66A28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F3AC8-012F-C148-90D1-3146FE1A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5542B-AD3D-F242-9A59-A84DF053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8D773-328B-1B4D-B69D-2E62335B9F9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3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E4C1E-C28B-0C4B-AA76-5902AC0F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4D6F6-B5E2-E342-90C2-579749EB7DB9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537F9-635D-4B42-B8D7-940D6E91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9BA8D-0DF8-0D42-B829-70263573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BE8D4-AC29-0644-8BA5-D1B6D8D2C9B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139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7103-CEF9-7E41-A26E-62FD701F4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48B20-815E-874A-95FA-FF1E1E0E0B1B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7D848-664E-8D4E-A25E-07C76E2C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8FB9-E96A-7C45-8125-A8C275C3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56D42-C503-8F48-A8BB-AFF363C986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7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879D3CD-596D-A540-BBA1-2FDFDFEA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BCE38-CDEF-0C4D-896B-C370464D2399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EB076B8-5099-9A4C-AF7F-EAF589A66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DDD5D6-7DBF-0048-8A9E-F18154CD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6D1A2-F535-F94B-98F4-0AF1F5DD5B80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528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D18C1B8-28A3-A04E-A5E5-1FD0877E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D4340-13AA-FA4F-BD70-1F632B4667F0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7106695-921C-7747-B623-CFC9CB84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AF4C1C6-0798-8E42-997C-7AD8E969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2D557-7D6F-B24A-BC7B-DDBBAC0BEB2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658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C5E1E51-BFBF-B344-863B-49E8E6B85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2E13F-FFC4-344E-98F0-11C0FDE7F345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428D860-A915-5A40-A3FE-932B32C1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C50717-B92A-7241-8881-90142F2F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D6A3D-577B-E14F-B681-15EC0A7E145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74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BA79341-211E-9146-93B7-C9F76F11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1F5C2-39E0-B141-A197-A35646AF3980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E75F2F1-DD33-C54D-8EE6-6D9EE7CD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CA98BE0-1BBD-D14B-94CC-A2D210F8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AD319-187F-3642-A85F-171B49F00FB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76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103D9C-C055-0F44-82A7-BD3AC6B3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F044D-D42D-5743-A8B7-0BF368826AD4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795745E-6FBE-2B45-90F8-42A6D569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48A3F1-BBAC-0C41-A4A7-EED53782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F5D3C-96B4-DC43-9C8D-75EFE59BDA4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46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AFD1F9-4653-E143-93DD-2C8DDD466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F2CF0-EFC4-4048-B83D-D332963E108C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A940DE-F5C8-664D-B0BA-91BA3196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797AD8-E83D-E947-949A-D5382F52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0F8DD-6E67-4F4F-B1DE-356886FCCAA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93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FD124CA-FF5C-8242-9A7A-1055A430B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F5BDE8C-1CD5-A149-BA6C-266DAC591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7796-5BF8-F84F-8196-52180A206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8D3FE73-4D5D-AC42-ABE8-96A826924006}" type="datetimeFigureOut">
              <a:rPr lang="fr-FR"/>
              <a:pPr>
                <a:defRPr/>
              </a:pPr>
              <a:t>21/12/2021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D82C-4C3B-174D-8DA9-E34C4B1A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C844-B5DB-6044-B66F-75B4E8C4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BA9B713-3F1B-1243-A79F-C2F1C0D7E972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ni.vitali@uvsq.fr" TargetMode="External"/><Relationship Id="rId2" Type="http://schemas.openxmlformats.org/officeDocument/2006/relationships/hyperlink" Target="mailto:giovannipietrovitali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3uOlkM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talkoine" TargetMode="External"/><Relationship Id="rId7" Type="http://schemas.openxmlformats.org/officeDocument/2006/relationships/image" Target="../media/image2.jpeg"/><Relationship Id="rId2" Type="http://schemas.openxmlformats.org/officeDocument/2006/relationships/hyperlink" Target="mailto:giovannipietrovitali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hyperlink" Target="https://ucc-ie.academia.edu/GiovanniPietroVital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>
            <a:extLst>
              <a:ext uri="{FF2B5EF4-FFF2-40B4-BE49-F238E27FC236}">
                <a16:creationId xmlns:a16="http://schemas.microsoft.com/office/drawing/2014/main" id="{753159BB-5786-2740-9B26-F14BFBB1295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altLang="fr-FR"/>
              <a:t>Recogito</a:t>
            </a:r>
          </a:p>
        </p:txBody>
      </p:sp>
      <p:sp>
        <p:nvSpPr>
          <p:cNvPr id="14338" name="Sous-titre 2">
            <a:extLst>
              <a:ext uri="{FF2B5EF4-FFF2-40B4-BE49-F238E27FC236}">
                <a16:creationId xmlns:a16="http://schemas.microsoft.com/office/drawing/2014/main" id="{44A19922-7C6D-FF4A-89F8-2812B795AF0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2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3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4339" name="Sous-titre 2">
            <a:extLst>
              <a:ext uri="{FF2B5EF4-FFF2-40B4-BE49-F238E27FC236}">
                <a16:creationId xmlns:a16="http://schemas.microsoft.com/office/drawing/2014/main" id="{183622A1-8F06-0A4F-BD02-5A1F78F26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/>
              <a:t>Université de Versailles Saint Quentin en Yvelines</a:t>
            </a:r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/>
              <a:t>Université Paris-Saclay</a:t>
            </a:r>
            <a:endParaRPr lang="fr-FR" altLang="it-IT" sz="2400"/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CBF0DDEF-3B65-8A4D-89A3-B9AE3DF67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31E917A9-8558-F94D-BE77-9963582C0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1">
            <a:extLst>
              <a:ext uri="{FF2B5EF4-FFF2-40B4-BE49-F238E27FC236}">
                <a16:creationId xmlns:a16="http://schemas.microsoft.com/office/drawing/2014/main" id="{49EFF713-2E55-7247-A400-BEA4E337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3244850"/>
            <a:ext cx="23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/>
              <a:t> </a:t>
            </a:r>
          </a:p>
        </p:txBody>
      </p:sp>
      <p:sp>
        <p:nvSpPr>
          <p:cNvPr id="14343" name="Rectangle 2">
            <a:extLst>
              <a:ext uri="{FF2B5EF4-FFF2-40B4-BE49-F238E27FC236}">
                <a16:creationId xmlns:a16="http://schemas.microsoft.com/office/drawing/2014/main" id="{6B6022BE-E38A-3E46-A9E9-5407A92D3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3244850"/>
            <a:ext cx="290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/>
              <a:t> 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Google Shape;317;p38">
            <a:extLst>
              <a:ext uri="{FF2B5EF4-FFF2-40B4-BE49-F238E27FC236}">
                <a16:creationId xmlns:a16="http://schemas.microsoft.com/office/drawing/2014/main" id="{A998E8B9-812E-9B44-B847-54682BF2013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300163"/>
            <a:ext cx="8486775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Google Shape;318;p38">
            <a:extLst>
              <a:ext uri="{FF2B5EF4-FFF2-40B4-BE49-F238E27FC236}">
                <a16:creationId xmlns:a16="http://schemas.microsoft.com/office/drawing/2014/main" id="{9C13C114-7011-ED47-B1E0-3CD2D428D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3224213"/>
            <a:ext cx="1900237" cy="409575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32771" name="Google Shape;319;p38">
            <a:extLst>
              <a:ext uri="{FF2B5EF4-FFF2-40B4-BE49-F238E27FC236}">
                <a16:creationId xmlns:a16="http://schemas.microsoft.com/office/drawing/2014/main" id="{B40543D4-BE11-7042-9ECF-4B82BACE617E}"/>
              </a:ext>
            </a:extLst>
          </p:cNvPr>
          <p:cNvSpPr>
            <a:spLocks noChangeArrowheads="1"/>
          </p:cNvSpPr>
          <p:nvPr/>
        </p:nvSpPr>
        <p:spPr bwMode="auto">
          <a:xfrm rot="2700000" flipH="1">
            <a:off x="2874963" y="3567113"/>
            <a:ext cx="814387" cy="515937"/>
          </a:xfrm>
          <a:prstGeom prst="rightArrow">
            <a:avLst>
              <a:gd name="adj1" fmla="val 50000"/>
              <a:gd name="adj2" fmla="val 49941"/>
            </a:avLst>
          </a:prstGeom>
          <a:solidFill>
            <a:srgbClr val="C00000"/>
          </a:solidFill>
          <a:ln w="9525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/>
              <a:t> Click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Google Shape;328;p39">
            <a:extLst>
              <a:ext uri="{FF2B5EF4-FFF2-40B4-BE49-F238E27FC236}">
                <a16:creationId xmlns:a16="http://schemas.microsoft.com/office/drawing/2014/main" id="{C2EB13F7-35DB-9A42-93D7-31132FA3B8B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1138"/>
            <a:ext cx="832485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Google Shape;329;p39">
            <a:extLst>
              <a:ext uri="{FF2B5EF4-FFF2-40B4-BE49-F238E27FC236}">
                <a16:creationId xmlns:a16="http://schemas.microsoft.com/office/drawing/2014/main" id="{297CBF78-44C9-2D47-A41E-79F53584E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663" y="2438400"/>
            <a:ext cx="2328862" cy="331788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34819" name="Google Shape;330;p39">
            <a:extLst>
              <a:ext uri="{FF2B5EF4-FFF2-40B4-BE49-F238E27FC236}">
                <a16:creationId xmlns:a16="http://schemas.microsoft.com/office/drawing/2014/main" id="{2CD6649C-44D1-3541-AB53-B0F60E8264A3}"/>
              </a:ext>
            </a:extLst>
          </p:cNvPr>
          <p:cNvSpPr>
            <a:spLocks noChangeArrowheads="1"/>
          </p:cNvSpPr>
          <p:nvPr/>
        </p:nvSpPr>
        <p:spPr bwMode="auto">
          <a:xfrm rot="2700000" flipH="1">
            <a:off x="4278313" y="3228975"/>
            <a:ext cx="2922587" cy="1065213"/>
          </a:xfrm>
          <a:prstGeom prst="rightArrow">
            <a:avLst>
              <a:gd name="adj1" fmla="val 50000"/>
              <a:gd name="adj2" fmla="val 50021"/>
            </a:avLst>
          </a:prstGeom>
          <a:solidFill>
            <a:srgbClr val="C00000"/>
          </a:solidFill>
          <a:ln w="9525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/>
              <a:t> A POP-UP APPEARS ABOVE THE SELECTED LOCATION FOR CONFIRMATION.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Google Shape;339;p40">
            <a:extLst>
              <a:ext uri="{FF2B5EF4-FFF2-40B4-BE49-F238E27FC236}">
                <a16:creationId xmlns:a16="http://schemas.microsoft.com/office/drawing/2014/main" id="{10CF1219-0EC3-6344-A50B-3EE91045FB6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219200"/>
            <a:ext cx="8612187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Google Shape;340;p40">
            <a:extLst>
              <a:ext uri="{FF2B5EF4-FFF2-40B4-BE49-F238E27FC236}">
                <a16:creationId xmlns:a16="http://schemas.microsoft.com/office/drawing/2014/main" id="{D1054D60-39E7-E942-A30D-9871C05CA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8" y="2922588"/>
            <a:ext cx="2824162" cy="2290762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36867" name="Google Shape;341;p40">
            <a:extLst>
              <a:ext uri="{FF2B5EF4-FFF2-40B4-BE49-F238E27FC236}">
                <a16:creationId xmlns:a16="http://schemas.microsoft.com/office/drawing/2014/main" id="{DB20FEAB-76A6-7D43-80C5-2FD51DA7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3" y="4889500"/>
            <a:ext cx="401637" cy="271463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36868" name="Google Shape;342;p40">
            <a:extLst>
              <a:ext uri="{FF2B5EF4-FFF2-40B4-BE49-F238E27FC236}">
                <a16:creationId xmlns:a16="http://schemas.microsoft.com/office/drawing/2014/main" id="{47D80FAA-971F-DE45-8411-DF439AC9D330}"/>
              </a:ext>
            </a:extLst>
          </p:cNvPr>
          <p:cNvSpPr>
            <a:spLocks noChangeArrowheads="1"/>
          </p:cNvSpPr>
          <p:nvPr/>
        </p:nvSpPr>
        <p:spPr bwMode="auto">
          <a:xfrm rot="18649072" flipH="1">
            <a:off x="7502525" y="3854451"/>
            <a:ext cx="1704975" cy="869950"/>
          </a:xfrm>
          <a:prstGeom prst="rightArrow">
            <a:avLst>
              <a:gd name="adj1" fmla="val 50000"/>
              <a:gd name="adj2" fmla="val 49958"/>
            </a:avLst>
          </a:prstGeom>
          <a:solidFill>
            <a:srgbClr val="C00000"/>
          </a:solidFill>
          <a:ln w="9525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/>
              <a:t> Click OK TO CONFIRM</a:t>
            </a:r>
          </a:p>
        </p:txBody>
      </p:sp>
      <p:sp>
        <p:nvSpPr>
          <p:cNvPr id="36869" name="Google Shape;343;p40">
            <a:extLst>
              <a:ext uri="{FF2B5EF4-FFF2-40B4-BE49-F238E27FC236}">
                <a16:creationId xmlns:a16="http://schemas.microsoft.com/office/drawing/2014/main" id="{BD189387-6620-C34B-9E6C-4E9C02379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5" y="1219200"/>
            <a:ext cx="471488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Google Shape;352;p41">
            <a:extLst>
              <a:ext uri="{FF2B5EF4-FFF2-40B4-BE49-F238E27FC236}">
                <a16:creationId xmlns:a16="http://schemas.microsoft.com/office/drawing/2014/main" id="{B156D134-B0A8-F644-A3C0-6633B8DCA6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276350"/>
            <a:ext cx="8750300" cy="444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Google Shape;353;p41">
            <a:extLst>
              <a:ext uri="{FF2B5EF4-FFF2-40B4-BE49-F238E27FC236}">
                <a16:creationId xmlns:a16="http://schemas.microsoft.com/office/drawing/2014/main" id="{8CB7B9C8-F618-D24D-BDE1-CD9FDA898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2752725"/>
            <a:ext cx="3357563" cy="1554163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38915" name="Google Shape;354;p41">
            <a:extLst>
              <a:ext uri="{FF2B5EF4-FFF2-40B4-BE49-F238E27FC236}">
                <a16:creationId xmlns:a16="http://schemas.microsoft.com/office/drawing/2014/main" id="{E8B8CE56-360F-034D-B82E-8FB07E56D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8" y="1773238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solidFill>
                  <a:srgbClr val="FFFFFF"/>
                </a:solidFill>
              </a:rPr>
              <a:t>RECOGITO AUTOMATICALLY RECOGNISES AND TAGS OTHER OCCURRENCES OF THE TERM.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Google Shape;363;p42">
            <a:extLst>
              <a:ext uri="{FF2B5EF4-FFF2-40B4-BE49-F238E27FC236}">
                <a16:creationId xmlns:a16="http://schemas.microsoft.com/office/drawing/2014/main" id="{0A98F559-0820-5244-A4F0-AD2891EEE15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481138"/>
            <a:ext cx="8366125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Google Shape;364;p42">
            <a:extLst>
              <a:ext uri="{FF2B5EF4-FFF2-40B4-BE49-F238E27FC236}">
                <a16:creationId xmlns:a16="http://schemas.microsoft.com/office/drawing/2014/main" id="{A9D88A7B-4BB3-064C-B0D1-546A38FBA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3" y="2376488"/>
            <a:ext cx="361950" cy="273050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40963" name="Google Shape;365;p42">
            <a:extLst>
              <a:ext uri="{FF2B5EF4-FFF2-40B4-BE49-F238E27FC236}">
                <a16:creationId xmlns:a16="http://schemas.microsoft.com/office/drawing/2014/main" id="{3524287F-B81E-DF4D-9E20-7EF8AE81B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1481138"/>
            <a:ext cx="473075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40964" name="Google Shape;366;p42">
            <a:extLst>
              <a:ext uri="{FF2B5EF4-FFF2-40B4-BE49-F238E27FC236}">
                <a16:creationId xmlns:a16="http://schemas.microsoft.com/office/drawing/2014/main" id="{2AAE15A9-3E1B-4646-AA17-B62695DD4614}"/>
              </a:ext>
            </a:extLst>
          </p:cNvPr>
          <p:cNvSpPr>
            <a:spLocks noChangeArrowheads="1"/>
          </p:cNvSpPr>
          <p:nvPr/>
        </p:nvSpPr>
        <p:spPr bwMode="auto">
          <a:xfrm rot="2700000" flipH="1">
            <a:off x="2430463" y="3132138"/>
            <a:ext cx="2922587" cy="1065212"/>
          </a:xfrm>
          <a:prstGeom prst="rightArrow">
            <a:avLst>
              <a:gd name="adj1" fmla="val 50000"/>
              <a:gd name="adj2" fmla="val 50021"/>
            </a:avLst>
          </a:prstGeom>
          <a:solidFill>
            <a:srgbClr val="C00000"/>
          </a:solidFill>
          <a:ln w="9525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/>
              <a:t>IN MAP VIEW THE PLACE APPEARS GEOLOCATED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Google Shape;375;p43">
            <a:extLst>
              <a:ext uri="{FF2B5EF4-FFF2-40B4-BE49-F238E27FC236}">
                <a16:creationId xmlns:a16="http://schemas.microsoft.com/office/drawing/2014/main" id="{E85906BA-EFB3-0B43-B2D3-CEC0A07F61F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219200"/>
            <a:ext cx="8659812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Google Shape;376;p43">
            <a:extLst>
              <a:ext uri="{FF2B5EF4-FFF2-40B4-BE49-F238E27FC236}">
                <a16:creationId xmlns:a16="http://schemas.microsoft.com/office/drawing/2014/main" id="{DE0A8599-8A56-E740-B3B7-3E5A8B185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3" y="1219200"/>
            <a:ext cx="471487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43011" name="Google Shape;377;p43">
            <a:extLst>
              <a:ext uri="{FF2B5EF4-FFF2-40B4-BE49-F238E27FC236}">
                <a16:creationId xmlns:a16="http://schemas.microsoft.com/office/drawing/2014/main" id="{B9075598-A370-D840-906E-D5BFC08CC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975" y="4905375"/>
            <a:ext cx="54483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>
                <a:solidFill>
                  <a:srgbClr val="C00000"/>
                </a:solidFill>
              </a:rPr>
              <a:t>STATISTICS ALLOW YOU TO CHECK YOUR PERSONAL AND TEAM WORK ON THE DOCUMENT.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Google Shape;386;p44">
            <a:extLst>
              <a:ext uri="{FF2B5EF4-FFF2-40B4-BE49-F238E27FC236}">
                <a16:creationId xmlns:a16="http://schemas.microsoft.com/office/drawing/2014/main" id="{9979F46B-33A9-6947-9D33-09E553BBDB1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857250"/>
            <a:ext cx="686435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Google Shape;387;p44">
            <a:extLst>
              <a:ext uri="{FF2B5EF4-FFF2-40B4-BE49-F238E27FC236}">
                <a16:creationId xmlns:a16="http://schemas.microsoft.com/office/drawing/2014/main" id="{46072B45-E1B7-DA46-B65C-EF9163666FA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3470275"/>
            <a:ext cx="68643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Google Shape;388;p44">
            <a:extLst>
              <a:ext uri="{FF2B5EF4-FFF2-40B4-BE49-F238E27FC236}">
                <a16:creationId xmlns:a16="http://schemas.microsoft.com/office/drawing/2014/main" id="{B10186FF-47DF-3F45-B0A8-5E19B1F86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338" y="1506538"/>
            <a:ext cx="4905375" cy="342900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45060" name="Google Shape;389;p44">
            <a:extLst>
              <a:ext uri="{FF2B5EF4-FFF2-40B4-BE49-F238E27FC236}">
                <a16:creationId xmlns:a16="http://schemas.microsoft.com/office/drawing/2014/main" id="{508F6D03-5FF0-C54A-9435-9D2E41F2F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338" y="2601913"/>
            <a:ext cx="4905375" cy="344487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45061" name="Google Shape;390;p44">
            <a:extLst>
              <a:ext uri="{FF2B5EF4-FFF2-40B4-BE49-F238E27FC236}">
                <a16:creationId xmlns:a16="http://schemas.microsoft.com/office/drawing/2014/main" id="{8A7C8102-E77B-AC44-A428-7C23E61D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338" y="2946400"/>
            <a:ext cx="4905375" cy="482600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45062" name="Google Shape;391;p44">
            <a:extLst>
              <a:ext uri="{FF2B5EF4-FFF2-40B4-BE49-F238E27FC236}">
                <a16:creationId xmlns:a16="http://schemas.microsoft.com/office/drawing/2014/main" id="{59A4A541-A643-164B-9DC3-F03B05BF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163" y="857250"/>
            <a:ext cx="420687" cy="4095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45063" name="Google Shape;392;p44">
            <a:extLst>
              <a:ext uri="{FF2B5EF4-FFF2-40B4-BE49-F238E27FC236}">
                <a16:creationId xmlns:a16="http://schemas.microsoft.com/office/drawing/2014/main" id="{23918A49-2AED-A24E-B1BE-0DEF809ED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3" y="781050"/>
            <a:ext cx="39084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>
                <a:solidFill>
                  <a:srgbClr val="C00000"/>
                </a:solidFill>
              </a:rPr>
              <a:t>RECOGITO HAS MANY INTERESTING CONVERSION POSSIBILITIES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Google Shape;398;p45">
            <a:extLst>
              <a:ext uri="{FF2B5EF4-FFF2-40B4-BE49-F238E27FC236}">
                <a16:creationId xmlns:a16="http://schemas.microsoft.com/office/drawing/2014/main" id="{91A9FC73-B187-2240-9D5D-B1515E85361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38" y="5726113"/>
            <a:ext cx="271462" cy="27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Google Shape;401;p45">
            <a:extLst>
              <a:ext uri="{FF2B5EF4-FFF2-40B4-BE49-F238E27FC236}">
                <a16:creationId xmlns:a16="http://schemas.microsoft.com/office/drawing/2014/main" id="{139588CF-66BE-FC4F-AE90-73E361BE8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38475"/>
            <a:ext cx="67659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it-IT" altLang="it-IT" sz="2400">
                <a:solidFill>
                  <a:srgbClr val="262626"/>
                </a:solidFill>
              </a:rPr>
              <a:t>Exercise for Recogito: </a:t>
            </a:r>
            <a:r>
              <a:rPr lang="it-IT" altLang="it-IT" sz="2400">
                <a:solidFill>
                  <a:srgbClr val="262626"/>
                </a:solidFill>
                <a:hlinkClick r:id="rId4"/>
              </a:rPr>
              <a:t>https://bit.ly/3uOlkMM</a:t>
            </a:r>
            <a:r>
              <a:rPr lang="it-IT" altLang="it-IT" sz="2400">
                <a:solidFill>
                  <a:srgbClr val="262626"/>
                </a:solidFill>
              </a:rP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>
            <a:extLst>
              <a:ext uri="{FF2B5EF4-FFF2-40B4-BE49-F238E27FC236}">
                <a16:creationId xmlns:a16="http://schemas.microsoft.com/office/drawing/2014/main" id="{36CCC1E0-1C63-474E-9B94-430D66A94C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66738" y="1828007"/>
            <a:ext cx="7772400" cy="2387600"/>
          </a:xfrm>
        </p:spPr>
        <p:txBody>
          <a:bodyPr/>
          <a:lstStyle/>
          <a:p>
            <a:r>
              <a:rPr lang="fr-FR" altLang="it-IT" dirty="0"/>
              <a:t>								</a:t>
            </a:r>
            <a:r>
              <a:rPr lang="fr-FR" altLang="it-IT" dirty="0" err="1"/>
              <a:t>Recogito</a:t>
            </a:r>
            <a:r>
              <a:rPr lang="fr-FR" altLang="it-IT" dirty="0"/>
              <a:t>				</a:t>
            </a:r>
            <a:br>
              <a:rPr lang="fr-FR" altLang="it-IT" dirty="0"/>
            </a:br>
            <a:r>
              <a:rPr lang="fr-FR" altLang="it-IT" dirty="0"/>
              <a:t>_end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0368D7-E438-D04D-A90F-949EBB14C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4818063"/>
            <a:ext cx="4411663" cy="1182687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fr-FR" dirty="0"/>
              <a:t>Giovanni Pietro </a:t>
            </a:r>
            <a:r>
              <a:rPr lang="fr-FR" dirty="0" err="1"/>
              <a:t>Vitali</a:t>
            </a:r>
            <a:endParaRPr lang="fr-FR" dirty="0"/>
          </a:p>
          <a:p>
            <a:pPr>
              <a:defRPr/>
            </a:pPr>
            <a:r>
              <a:rPr lang="fr-FR" dirty="0">
                <a:hlinkClick r:id="rId2"/>
              </a:rPr>
              <a:t>giovannipietrovitali@gmail.com</a:t>
            </a:r>
            <a:endParaRPr lang="fr-FR" dirty="0"/>
          </a:p>
          <a:p>
            <a:pPr>
              <a:defRPr/>
            </a:pPr>
            <a:r>
              <a:rPr lang="it-IT" dirty="0">
                <a:hlinkClick r:id="rId3"/>
              </a:rPr>
              <a:t>https://github.com/digitalkoine</a:t>
            </a:r>
            <a:endParaRPr lang="it-IT" dirty="0"/>
          </a:p>
          <a:p>
            <a:pPr>
              <a:defRPr/>
            </a:pPr>
            <a:r>
              <a:rPr lang="it-IT" dirty="0">
                <a:hlinkClick r:id="rId4"/>
              </a:rPr>
              <a:t>https://ucc-ie.academia.edu/GiovanniPietroVitali</a:t>
            </a:r>
            <a:endParaRPr lang="fr-FR" dirty="0"/>
          </a:p>
          <a:p>
            <a:pPr>
              <a:defRPr/>
            </a:pPr>
            <a:endParaRPr lang="fr-FR" dirty="0"/>
          </a:p>
        </p:txBody>
      </p:sp>
      <p:pic>
        <p:nvPicPr>
          <p:cNvPr id="15363" name="Immagine 7">
            <a:extLst>
              <a:ext uri="{FF2B5EF4-FFF2-40B4-BE49-F238E27FC236}">
                <a16:creationId xmlns:a16="http://schemas.microsoft.com/office/drawing/2014/main" id="{13F1AA46-4CCA-A748-A359-9C1BF537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828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1">
            <a:extLst>
              <a:ext uri="{FF2B5EF4-FFF2-40B4-BE49-F238E27FC236}">
                <a16:creationId xmlns:a16="http://schemas.microsoft.com/office/drawing/2014/main" id="{6D3F848C-58FA-6444-AD34-E65446D13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3244850"/>
            <a:ext cx="238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/>
              <a:t> </a:t>
            </a:r>
          </a:p>
        </p:txBody>
      </p:sp>
      <p:pic>
        <p:nvPicPr>
          <p:cNvPr id="15365" name="Picture 6">
            <a:extLst>
              <a:ext uri="{FF2B5EF4-FFF2-40B4-BE49-F238E27FC236}">
                <a16:creationId xmlns:a16="http://schemas.microsoft.com/office/drawing/2014/main" id="{543FAA06-250E-B24E-BEB3-FE954C5B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818063"/>
            <a:ext cx="76041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8">
            <a:extLst>
              <a:ext uri="{FF2B5EF4-FFF2-40B4-BE49-F238E27FC236}">
                <a16:creationId xmlns:a16="http://schemas.microsoft.com/office/drawing/2014/main" id="{5A22DAAB-1E09-0845-ACC3-772702BE1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4979988"/>
            <a:ext cx="1477963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Google Shape;199;p30">
            <a:extLst>
              <a:ext uri="{FF2B5EF4-FFF2-40B4-BE49-F238E27FC236}">
                <a16:creationId xmlns:a16="http://schemas.microsoft.com/office/drawing/2014/main" id="{40AF7629-7C0D-334C-8878-D55F53282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5" y="1122363"/>
            <a:ext cx="3000375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it-IT" altLang="it-IT" sz="4800" b="1">
                <a:solidFill>
                  <a:srgbClr val="000000"/>
                </a:solidFill>
              </a:rPr>
              <a:t>Recogito</a:t>
            </a:r>
          </a:p>
        </p:txBody>
      </p:sp>
      <p:pic>
        <p:nvPicPr>
          <p:cNvPr id="16386" name="Google Shape;200;p30">
            <a:extLst>
              <a:ext uri="{FF2B5EF4-FFF2-40B4-BE49-F238E27FC236}">
                <a16:creationId xmlns:a16="http://schemas.microsoft.com/office/drawing/2014/main" id="{F2088526-AA38-8740-B8B7-AD36B70092C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7413"/>
            <a:ext cx="6946900" cy="38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Google Shape;201;p30">
            <a:extLst>
              <a:ext uri="{FF2B5EF4-FFF2-40B4-BE49-F238E27FC236}">
                <a16:creationId xmlns:a16="http://schemas.microsoft.com/office/drawing/2014/main" id="{07D5483D-E8F6-2F42-A162-008E3850E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6900" y="2112963"/>
            <a:ext cx="21971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 marL="457200" indent="-3365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  <a:buClr>
                <a:srgbClr val="262626"/>
              </a:buClr>
              <a:buSzPts val="1700"/>
              <a:buFontTx/>
              <a:buChar char="●"/>
            </a:pPr>
            <a:r>
              <a:rPr lang="it-IT" altLang="it-IT" sz="1700">
                <a:solidFill>
                  <a:srgbClr val="262626"/>
                </a:solidFill>
              </a:rPr>
              <a:t>Upload a corpus</a:t>
            </a:r>
          </a:p>
          <a:p>
            <a:pPr>
              <a:lnSpc>
                <a:spcPct val="115000"/>
              </a:lnSpc>
              <a:buClr>
                <a:srgbClr val="262626"/>
              </a:buClr>
              <a:buSzPts val="1700"/>
              <a:buFontTx/>
              <a:buChar char="●"/>
            </a:pPr>
            <a:r>
              <a:rPr lang="it-IT" altLang="it-IT" sz="1700">
                <a:solidFill>
                  <a:srgbClr val="262626"/>
                </a:solidFill>
              </a:rPr>
              <a:t>Tag the places</a:t>
            </a:r>
          </a:p>
          <a:p>
            <a:pPr>
              <a:lnSpc>
                <a:spcPct val="115000"/>
              </a:lnSpc>
              <a:buClr>
                <a:srgbClr val="262626"/>
              </a:buClr>
              <a:buSzPts val="1700"/>
              <a:buFontTx/>
              <a:buChar char="●"/>
            </a:pPr>
            <a:r>
              <a:rPr lang="it-IT" altLang="it-IT" sz="1700">
                <a:solidFill>
                  <a:srgbClr val="262626"/>
                </a:solidFill>
              </a:rPr>
              <a:t>Tag the people</a:t>
            </a:r>
          </a:p>
          <a:p>
            <a:pPr>
              <a:lnSpc>
                <a:spcPct val="115000"/>
              </a:lnSpc>
              <a:buClr>
                <a:srgbClr val="262626"/>
              </a:buClr>
              <a:buSzPts val="1700"/>
              <a:buFontTx/>
              <a:buChar char="●"/>
            </a:pPr>
            <a:r>
              <a:rPr lang="it-IT" altLang="it-IT" sz="1700">
                <a:solidFill>
                  <a:srgbClr val="262626"/>
                </a:solidFill>
              </a:rPr>
              <a:t>Export and re-work the tables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Google Shape;210;p31">
            <a:extLst>
              <a:ext uri="{FF2B5EF4-FFF2-40B4-BE49-F238E27FC236}">
                <a16:creationId xmlns:a16="http://schemas.microsoft.com/office/drawing/2014/main" id="{DC3B0D84-46C1-584C-914A-3754B5BFFDC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6850"/>
            <a:ext cx="9144000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Google Shape;211;p31">
            <a:extLst>
              <a:ext uri="{FF2B5EF4-FFF2-40B4-BE49-F238E27FC236}">
                <a16:creationId xmlns:a16="http://schemas.microsoft.com/office/drawing/2014/main" id="{04ADA678-8E52-4640-8E9A-E6E09DF2E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5" y="2163763"/>
            <a:ext cx="7091363" cy="3362325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18435" name="Google Shape;212;p31">
            <a:extLst>
              <a:ext uri="{FF2B5EF4-FFF2-40B4-BE49-F238E27FC236}">
                <a16:creationId xmlns:a16="http://schemas.microsoft.com/office/drawing/2014/main" id="{E7FE9E7E-FCCF-FD45-8FD4-9080B9F2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" y="2800350"/>
            <a:ext cx="1743075" cy="477838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18436" name="Google Shape;213;p31">
            <a:extLst>
              <a:ext uri="{FF2B5EF4-FFF2-40B4-BE49-F238E27FC236}">
                <a16:creationId xmlns:a16="http://schemas.microsoft.com/office/drawing/2014/main" id="{05115832-C800-244B-95B6-551320D25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200" y="1549400"/>
            <a:ext cx="18526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>
                <a:solidFill>
                  <a:srgbClr val="C00000"/>
                </a:solidFill>
              </a:rPr>
              <a:t>LIST OF DOCUMENTS</a:t>
            </a:r>
          </a:p>
        </p:txBody>
      </p:sp>
      <p:sp>
        <p:nvSpPr>
          <p:cNvPr id="214" name="Google Shape;214;p31">
            <a:extLst>
              <a:ext uri="{FF2B5EF4-FFF2-40B4-BE49-F238E27FC236}">
                <a16:creationId xmlns:a16="http://schemas.microsoft.com/office/drawing/2014/main" id="{58D8631C-6604-D24A-92AB-128BD4B529D1}"/>
              </a:ext>
            </a:extLst>
          </p:cNvPr>
          <p:cNvSpPr/>
          <p:nvPr/>
        </p:nvSpPr>
        <p:spPr>
          <a:xfrm rot="10800000" flipH="1">
            <a:off x="8496300" y="1897063"/>
            <a:ext cx="376238" cy="206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8438" name="Google Shape;215;p31">
            <a:extLst>
              <a:ext uri="{FF2B5EF4-FFF2-40B4-BE49-F238E27FC236}">
                <a16:creationId xmlns:a16="http://schemas.microsoft.com/office/drawing/2014/main" id="{43A4BECC-218D-504C-AC12-6DEC4CD18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2490788"/>
            <a:ext cx="1397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>
                <a:solidFill>
                  <a:srgbClr val="C00000"/>
                </a:solidFill>
              </a:rPr>
              <a:t>START HERE!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Google Shape;224;p32">
            <a:extLst>
              <a:ext uri="{FF2B5EF4-FFF2-40B4-BE49-F238E27FC236}">
                <a16:creationId xmlns:a16="http://schemas.microsoft.com/office/drawing/2014/main" id="{FD27435C-8A61-2447-A538-02AD6EC463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4463"/>
            <a:ext cx="83248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Google Shape;225;p32">
            <a:extLst>
              <a:ext uri="{FF2B5EF4-FFF2-40B4-BE49-F238E27FC236}">
                <a16:creationId xmlns:a16="http://schemas.microsoft.com/office/drawing/2014/main" id="{C2E10201-311D-6E4A-A359-E97802A99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850" y="1414463"/>
            <a:ext cx="185261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>
                <a:solidFill>
                  <a:srgbClr val="C00000"/>
                </a:solidFill>
              </a:rPr>
              <a:t>SELECT THE DOCUMENT</a:t>
            </a:r>
          </a:p>
        </p:txBody>
      </p:sp>
      <p:sp>
        <p:nvSpPr>
          <p:cNvPr id="20483" name="Google Shape;226;p32">
            <a:extLst>
              <a:ext uri="{FF2B5EF4-FFF2-40B4-BE49-F238E27FC236}">
                <a16:creationId xmlns:a16="http://schemas.microsoft.com/office/drawing/2014/main" id="{1AD4A630-73EA-094F-A8FE-CC9C067C9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0" y="1808163"/>
            <a:ext cx="1373188" cy="150812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Google Shape;235;p33">
            <a:extLst>
              <a:ext uri="{FF2B5EF4-FFF2-40B4-BE49-F238E27FC236}">
                <a16:creationId xmlns:a16="http://schemas.microsoft.com/office/drawing/2014/main" id="{4DF6E5E8-9F47-7044-BB32-4175FBA0207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1209675"/>
            <a:ext cx="870902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Google Shape;236;p33">
            <a:extLst>
              <a:ext uri="{FF2B5EF4-FFF2-40B4-BE49-F238E27FC236}">
                <a16:creationId xmlns:a16="http://schemas.microsoft.com/office/drawing/2014/main" id="{EA1B29DC-5F38-9D41-AAF0-765D852E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425" y="2540000"/>
            <a:ext cx="6704013" cy="276225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pic>
        <p:nvPicPr>
          <p:cNvPr id="22531" name="Google Shape;237;p33">
            <a:extLst>
              <a:ext uri="{FF2B5EF4-FFF2-40B4-BE49-F238E27FC236}">
                <a16:creationId xmlns:a16="http://schemas.microsoft.com/office/drawing/2014/main" id="{82485266-B2AD-C745-BCCA-BF5F52704DB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5737225"/>
            <a:ext cx="1852613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Google Shape;238;p33">
            <a:extLst>
              <a:ext uri="{FF2B5EF4-FFF2-40B4-BE49-F238E27FC236}">
                <a16:creationId xmlns:a16="http://schemas.microsoft.com/office/drawing/2014/main" id="{EB2BD4B8-7FF8-5348-BD7B-D45A63AC1567}"/>
              </a:ext>
            </a:extLst>
          </p:cNvPr>
          <p:cNvSpPr/>
          <p:nvPr/>
        </p:nvSpPr>
        <p:spPr>
          <a:xfrm rot="10800000" flipH="1">
            <a:off x="7769225" y="1801813"/>
            <a:ext cx="1103313" cy="712787"/>
          </a:xfrm>
          <a:prstGeom prst="bentUpArrow">
            <a:avLst>
              <a:gd name="adj1" fmla="val 12005"/>
              <a:gd name="adj2" fmla="val 25000"/>
              <a:gd name="adj3" fmla="val 37155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2533" name="Google Shape;239;p33">
            <a:extLst>
              <a:ext uri="{FF2B5EF4-FFF2-40B4-BE49-F238E27FC236}">
                <a16:creationId xmlns:a16="http://schemas.microsoft.com/office/drawing/2014/main" id="{7DCEB917-EF81-CA4C-8087-560DD53CF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075" y="1641475"/>
            <a:ext cx="5022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>
                <a:solidFill>
                  <a:srgbClr val="C00000"/>
                </a:solidFill>
              </a:rPr>
              <a:t>THE DOCUMENT APPEARS AT THE TOP OF THE LIST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Google Shape;248;p34">
            <a:extLst>
              <a:ext uri="{FF2B5EF4-FFF2-40B4-BE49-F238E27FC236}">
                <a16:creationId xmlns:a16="http://schemas.microsoft.com/office/drawing/2014/main" id="{D1C4BDC6-385E-5644-AED2-221EA551B4D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0025"/>
            <a:ext cx="83248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Google Shape;249;p34">
            <a:extLst>
              <a:ext uri="{FF2B5EF4-FFF2-40B4-BE49-F238E27FC236}">
                <a16:creationId xmlns:a16="http://schemas.microsoft.com/office/drawing/2014/main" id="{FBF2BBB3-7217-2242-BE4B-34D7F694C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1485900"/>
            <a:ext cx="473075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4579" name="Google Shape;250;p34">
            <a:extLst>
              <a:ext uri="{FF2B5EF4-FFF2-40B4-BE49-F238E27FC236}">
                <a16:creationId xmlns:a16="http://schemas.microsoft.com/office/drawing/2014/main" id="{5478D70C-62C4-8841-9B2C-8530B4D3A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9788" y="1485900"/>
            <a:ext cx="473075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4580" name="Google Shape;251;p34">
            <a:extLst>
              <a:ext uri="{FF2B5EF4-FFF2-40B4-BE49-F238E27FC236}">
                <a16:creationId xmlns:a16="http://schemas.microsoft.com/office/drawing/2014/main" id="{B8205E09-9DAD-4345-BF85-39DF97C8D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1485900"/>
            <a:ext cx="473075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4581" name="Google Shape;252;p34">
            <a:extLst>
              <a:ext uri="{FF2B5EF4-FFF2-40B4-BE49-F238E27FC236}">
                <a16:creationId xmlns:a16="http://schemas.microsoft.com/office/drawing/2014/main" id="{F02308AF-73E6-534B-B40D-5579DF13F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688" y="1485900"/>
            <a:ext cx="473075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4582" name="Google Shape;253;p34">
            <a:extLst>
              <a:ext uri="{FF2B5EF4-FFF2-40B4-BE49-F238E27FC236}">
                <a16:creationId xmlns:a16="http://schemas.microsoft.com/office/drawing/2014/main" id="{0061ABB6-9A8E-8146-A870-18B2FDDA4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1485900"/>
            <a:ext cx="473075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4583" name="Google Shape;254;p34">
            <a:extLst>
              <a:ext uri="{FF2B5EF4-FFF2-40B4-BE49-F238E27FC236}">
                <a16:creationId xmlns:a16="http://schemas.microsoft.com/office/drawing/2014/main" id="{3B9F57EE-B0DA-B94F-B68A-C9A77A93C62A}"/>
              </a:ext>
            </a:extLst>
          </p:cNvPr>
          <p:cNvSpPr txBox="1">
            <a:spLocks noChangeArrowheads="1"/>
          </p:cNvSpPr>
          <p:nvPr/>
        </p:nvSpPr>
        <p:spPr bwMode="auto">
          <a:xfrm rot="2700000">
            <a:off x="1018381" y="1072357"/>
            <a:ext cx="930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200">
                <a:solidFill>
                  <a:srgbClr val="C00000"/>
                </a:solidFill>
              </a:rPr>
              <a:t>EDITOR</a:t>
            </a:r>
          </a:p>
        </p:txBody>
      </p:sp>
      <p:sp>
        <p:nvSpPr>
          <p:cNvPr id="24584" name="Google Shape;255;p34">
            <a:extLst>
              <a:ext uri="{FF2B5EF4-FFF2-40B4-BE49-F238E27FC236}">
                <a16:creationId xmlns:a16="http://schemas.microsoft.com/office/drawing/2014/main" id="{1C2DB0A9-4986-7C48-B0D2-8180BB5A91B1}"/>
              </a:ext>
            </a:extLst>
          </p:cNvPr>
          <p:cNvSpPr txBox="1">
            <a:spLocks noChangeArrowheads="1"/>
          </p:cNvSpPr>
          <p:nvPr/>
        </p:nvSpPr>
        <p:spPr bwMode="auto">
          <a:xfrm rot="2700668">
            <a:off x="1593057" y="1072356"/>
            <a:ext cx="1092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200">
                <a:solidFill>
                  <a:srgbClr val="C00000"/>
                </a:solidFill>
              </a:rPr>
              <a:t>MAP VIEW</a:t>
            </a:r>
          </a:p>
        </p:txBody>
      </p:sp>
      <p:sp>
        <p:nvSpPr>
          <p:cNvPr id="24585" name="Google Shape;256;p34">
            <a:extLst>
              <a:ext uri="{FF2B5EF4-FFF2-40B4-BE49-F238E27FC236}">
                <a16:creationId xmlns:a16="http://schemas.microsoft.com/office/drawing/2014/main" id="{0EAA4E16-8D0D-404A-9E2C-95A95579A064}"/>
              </a:ext>
            </a:extLst>
          </p:cNvPr>
          <p:cNvSpPr txBox="1">
            <a:spLocks noChangeArrowheads="1"/>
          </p:cNvSpPr>
          <p:nvPr/>
        </p:nvSpPr>
        <p:spPr bwMode="auto">
          <a:xfrm rot="2700668">
            <a:off x="2236787" y="1189038"/>
            <a:ext cx="1090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200">
                <a:solidFill>
                  <a:srgbClr val="C00000"/>
                </a:solidFill>
              </a:rPr>
              <a:t>STATS</a:t>
            </a:r>
          </a:p>
        </p:txBody>
      </p:sp>
      <p:sp>
        <p:nvSpPr>
          <p:cNvPr id="24586" name="Google Shape;257;p34">
            <a:extLst>
              <a:ext uri="{FF2B5EF4-FFF2-40B4-BE49-F238E27FC236}">
                <a16:creationId xmlns:a16="http://schemas.microsoft.com/office/drawing/2014/main" id="{11DD89D5-2961-0A40-8E96-5472D24459DF}"/>
              </a:ext>
            </a:extLst>
          </p:cNvPr>
          <p:cNvSpPr txBox="1">
            <a:spLocks noChangeArrowheads="1"/>
          </p:cNvSpPr>
          <p:nvPr/>
        </p:nvSpPr>
        <p:spPr bwMode="auto">
          <a:xfrm rot="2700668">
            <a:off x="2720182" y="1072356"/>
            <a:ext cx="1092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200">
                <a:solidFill>
                  <a:srgbClr val="C00000"/>
                </a:solidFill>
              </a:rPr>
              <a:t>EXPORT</a:t>
            </a:r>
          </a:p>
        </p:txBody>
      </p:sp>
      <p:sp>
        <p:nvSpPr>
          <p:cNvPr id="24587" name="Google Shape;258;p34">
            <a:extLst>
              <a:ext uri="{FF2B5EF4-FFF2-40B4-BE49-F238E27FC236}">
                <a16:creationId xmlns:a16="http://schemas.microsoft.com/office/drawing/2014/main" id="{8F5F2416-D93F-8346-BD92-6FF2ED824F35}"/>
              </a:ext>
            </a:extLst>
          </p:cNvPr>
          <p:cNvSpPr txBox="1">
            <a:spLocks noChangeArrowheads="1"/>
          </p:cNvSpPr>
          <p:nvPr/>
        </p:nvSpPr>
        <p:spPr bwMode="auto">
          <a:xfrm rot="2700668">
            <a:off x="3498057" y="1072356"/>
            <a:ext cx="1092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200">
                <a:solidFill>
                  <a:srgbClr val="C00000"/>
                </a:solidFill>
              </a:rPr>
              <a:t>SETTINGS</a:t>
            </a:r>
          </a:p>
        </p:txBody>
      </p:sp>
      <p:sp>
        <p:nvSpPr>
          <p:cNvPr id="24588" name="Google Shape;259;p34">
            <a:extLst>
              <a:ext uri="{FF2B5EF4-FFF2-40B4-BE49-F238E27FC236}">
                <a16:creationId xmlns:a16="http://schemas.microsoft.com/office/drawing/2014/main" id="{45388BD3-998C-2041-9769-CC4B5444F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838" y="2998788"/>
            <a:ext cx="6958012" cy="2724150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4589" name="Google Shape;260;p34">
            <a:extLst>
              <a:ext uri="{FF2B5EF4-FFF2-40B4-BE49-F238E27FC236}">
                <a16:creationId xmlns:a16="http://schemas.microsoft.com/office/drawing/2014/main" id="{9AAD1C88-0425-6749-B799-B26A567DE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838" y="2582863"/>
            <a:ext cx="6958012" cy="355600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4590" name="Google Shape;261;p34">
            <a:extLst>
              <a:ext uri="{FF2B5EF4-FFF2-40B4-BE49-F238E27FC236}">
                <a16:creationId xmlns:a16="http://schemas.microsoft.com/office/drawing/2014/main" id="{67EBBA40-B544-1642-B83E-073A75A6C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2182813"/>
            <a:ext cx="2359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>
                <a:solidFill>
                  <a:srgbClr val="C00000"/>
                </a:solidFill>
              </a:rPr>
              <a:t>ANNOTATION OPTIONS</a:t>
            </a:r>
          </a:p>
        </p:txBody>
      </p:sp>
      <p:sp>
        <p:nvSpPr>
          <p:cNvPr id="24591" name="Google Shape;262;p34">
            <a:extLst>
              <a:ext uri="{FF2B5EF4-FFF2-40B4-BE49-F238E27FC236}">
                <a16:creationId xmlns:a16="http://schemas.microsoft.com/office/drawing/2014/main" id="{ECBBD150-8C27-B14D-ADD6-E5DC3B2AE7A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915275" y="3362326"/>
            <a:ext cx="12207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>
                <a:solidFill>
                  <a:srgbClr val="C00000"/>
                </a:solidFill>
              </a:rPr>
              <a:t>TEXT BOX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Google Shape;271;p35">
            <a:extLst>
              <a:ext uri="{FF2B5EF4-FFF2-40B4-BE49-F238E27FC236}">
                <a16:creationId xmlns:a16="http://schemas.microsoft.com/office/drawing/2014/main" id="{A12197BC-F852-9A45-9333-5917CFD9891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063"/>
            <a:ext cx="8742363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Google Shape;272;p35">
            <a:extLst>
              <a:ext uri="{FF2B5EF4-FFF2-40B4-BE49-F238E27FC236}">
                <a16:creationId xmlns:a16="http://schemas.microsoft.com/office/drawing/2014/main" id="{F88F5D17-8DFF-FB4A-8639-273DF9629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970088"/>
            <a:ext cx="3897312" cy="3816350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6627" name="Google Shape;273;p35">
            <a:extLst>
              <a:ext uri="{FF2B5EF4-FFF2-40B4-BE49-F238E27FC236}">
                <a16:creationId xmlns:a16="http://schemas.microsoft.com/office/drawing/2014/main" id="{A87BAAC0-0D58-474D-863C-81B925A87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4013" y="2436813"/>
            <a:ext cx="23590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>
                <a:solidFill>
                  <a:srgbClr val="C00000"/>
                </a:solidFill>
              </a:rPr>
              <a:t>METADATA (FIRST THING TO ADD)</a:t>
            </a:r>
          </a:p>
        </p:txBody>
      </p:sp>
      <p:sp>
        <p:nvSpPr>
          <p:cNvPr id="26628" name="Google Shape;274;p35">
            <a:extLst>
              <a:ext uri="{FF2B5EF4-FFF2-40B4-BE49-F238E27FC236}">
                <a16:creationId xmlns:a16="http://schemas.microsoft.com/office/drawing/2014/main" id="{727AA1FA-DFFD-644F-9676-F616E4661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1389063"/>
            <a:ext cx="473075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Google Shape;283;p36">
            <a:extLst>
              <a:ext uri="{FF2B5EF4-FFF2-40B4-BE49-F238E27FC236}">
                <a16:creationId xmlns:a16="http://schemas.microsoft.com/office/drawing/2014/main" id="{25B3484C-84FF-7643-A8C7-B62231A0975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219200"/>
            <a:ext cx="874395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Google Shape;284;p36">
            <a:extLst>
              <a:ext uri="{FF2B5EF4-FFF2-40B4-BE49-F238E27FC236}">
                <a16:creationId xmlns:a16="http://schemas.microsoft.com/office/drawing/2014/main" id="{063C17E7-E65F-664A-AF4A-F54C6D86E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6663" y="2854325"/>
            <a:ext cx="2905125" cy="1609725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8675" name="Google Shape;285;p36">
            <a:extLst>
              <a:ext uri="{FF2B5EF4-FFF2-40B4-BE49-F238E27FC236}">
                <a16:creationId xmlns:a16="http://schemas.microsoft.com/office/drawing/2014/main" id="{CC359045-F319-8647-93A2-908393BAF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2225" y="3224213"/>
            <a:ext cx="931863" cy="204787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8676" name="Google Shape;286;p36">
            <a:extLst>
              <a:ext uri="{FF2B5EF4-FFF2-40B4-BE49-F238E27FC236}">
                <a16:creationId xmlns:a16="http://schemas.microsoft.com/office/drawing/2014/main" id="{9F65CA75-9FA3-0F44-AD0C-DBE0E68FA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0" y="3224213"/>
            <a:ext cx="931863" cy="204787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8677" name="Google Shape;287;p36">
            <a:extLst>
              <a:ext uri="{FF2B5EF4-FFF2-40B4-BE49-F238E27FC236}">
                <a16:creationId xmlns:a16="http://schemas.microsoft.com/office/drawing/2014/main" id="{6339508A-226A-D640-BE8E-82D943CB7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363" y="3224213"/>
            <a:ext cx="931862" cy="204787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8678" name="Google Shape;288;p36">
            <a:extLst>
              <a:ext uri="{FF2B5EF4-FFF2-40B4-BE49-F238E27FC236}">
                <a16:creationId xmlns:a16="http://schemas.microsoft.com/office/drawing/2014/main" id="{07DB3B1B-33B4-BD46-97BF-571284ECE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163" y="1793875"/>
            <a:ext cx="2693987" cy="733425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8679" name="Google Shape;289;p36">
            <a:extLst>
              <a:ext uri="{FF2B5EF4-FFF2-40B4-BE49-F238E27FC236}">
                <a16:creationId xmlns:a16="http://schemas.microsoft.com/office/drawing/2014/main" id="{0A959477-55C4-9A4A-914F-CF13CE73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1219200"/>
            <a:ext cx="471487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8680" name="Google Shape;290;p36">
            <a:extLst>
              <a:ext uri="{FF2B5EF4-FFF2-40B4-BE49-F238E27FC236}">
                <a16:creationId xmlns:a16="http://schemas.microsoft.com/office/drawing/2014/main" id="{03AEEB20-85E1-514D-9D48-8FF7BEB0A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565275"/>
            <a:ext cx="44688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solidFill>
                  <a:srgbClr val="C00000"/>
                </a:solidFill>
              </a:rPr>
              <a:t>METADATA NOW APPEARS CORRECTLY ABOVE THE TEXT.</a:t>
            </a:r>
          </a:p>
        </p:txBody>
      </p:sp>
      <p:sp>
        <p:nvSpPr>
          <p:cNvPr id="28681" name="Google Shape;291;p36">
            <a:extLst>
              <a:ext uri="{FF2B5EF4-FFF2-40B4-BE49-F238E27FC236}">
                <a16:creationId xmlns:a16="http://schemas.microsoft.com/office/drawing/2014/main" id="{5DE4CA39-F4B1-DC49-8101-1BB179CA4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5813" y="2071688"/>
            <a:ext cx="31289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solidFill>
                  <a:srgbClr val="C00000"/>
                </a:solidFill>
              </a:rPr>
              <a:t>To annotate the text, select a part and a pop-up with options will appear.</a:t>
            </a:r>
          </a:p>
        </p:txBody>
      </p:sp>
      <p:sp>
        <p:nvSpPr>
          <p:cNvPr id="292" name="Google Shape;292;p36">
            <a:extLst>
              <a:ext uri="{FF2B5EF4-FFF2-40B4-BE49-F238E27FC236}">
                <a16:creationId xmlns:a16="http://schemas.microsoft.com/office/drawing/2014/main" id="{1E264723-BA36-AE48-BBBE-FBADE60FFAB8}"/>
              </a:ext>
            </a:extLst>
          </p:cNvPr>
          <p:cNvSpPr/>
          <p:nvPr/>
        </p:nvSpPr>
        <p:spPr>
          <a:xfrm rot="10800000">
            <a:off x="5102225" y="2236788"/>
            <a:ext cx="809625" cy="762000"/>
          </a:xfrm>
          <a:prstGeom prst="bentUpArrow">
            <a:avLst>
              <a:gd name="adj1" fmla="val 12005"/>
              <a:gd name="adj2" fmla="val 25000"/>
              <a:gd name="adj3" fmla="val 37155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28683" name="Google Shape;293;p36">
            <a:extLst>
              <a:ext uri="{FF2B5EF4-FFF2-40B4-BE49-F238E27FC236}">
                <a16:creationId xmlns:a16="http://schemas.microsoft.com/office/drawing/2014/main" id="{59ED31D7-D2F5-7D42-B543-2A6AC2725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3328988"/>
            <a:ext cx="7016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solidFill>
                  <a:srgbClr val="C00000"/>
                </a:solidFill>
              </a:rPr>
              <a:t>PLACE</a:t>
            </a:r>
          </a:p>
        </p:txBody>
      </p:sp>
      <p:sp>
        <p:nvSpPr>
          <p:cNvPr id="28684" name="Google Shape;294;p36">
            <a:extLst>
              <a:ext uri="{FF2B5EF4-FFF2-40B4-BE49-F238E27FC236}">
                <a16:creationId xmlns:a16="http://schemas.microsoft.com/office/drawing/2014/main" id="{C89AB0A0-14AE-1E44-ACB1-39A1435BA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413" y="3328988"/>
            <a:ext cx="8096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solidFill>
                  <a:srgbClr val="C00000"/>
                </a:solidFill>
              </a:rPr>
              <a:t>PEOPLE</a:t>
            </a:r>
          </a:p>
        </p:txBody>
      </p:sp>
      <p:sp>
        <p:nvSpPr>
          <p:cNvPr id="28685" name="Google Shape;295;p36">
            <a:extLst>
              <a:ext uri="{FF2B5EF4-FFF2-40B4-BE49-F238E27FC236}">
                <a16:creationId xmlns:a16="http://schemas.microsoft.com/office/drawing/2014/main" id="{BE6095C3-7814-0B44-8B3B-57FFD65C0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563" y="3328988"/>
            <a:ext cx="8096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solidFill>
                  <a:srgbClr val="C00000"/>
                </a:solidFill>
              </a:rPr>
              <a:t>EVENTS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Google Shape;304;p37">
            <a:extLst>
              <a:ext uri="{FF2B5EF4-FFF2-40B4-BE49-F238E27FC236}">
                <a16:creationId xmlns:a16="http://schemas.microsoft.com/office/drawing/2014/main" id="{4AED09BB-3A7D-FA4F-8AC3-B1BE60276E8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312863"/>
            <a:ext cx="8516937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Google Shape;305;p37">
            <a:extLst>
              <a:ext uri="{FF2B5EF4-FFF2-40B4-BE49-F238E27FC236}">
                <a16:creationId xmlns:a16="http://schemas.microsoft.com/office/drawing/2014/main" id="{3AB7092D-5F83-0E4E-A5C3-512031EA6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75" y="4119563"/>
            <a:ext cx="363538" cy="204787"/>
          </a:xfrm>
          <a:prstGeom prst="rect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30723" name="Google Shape;306;p37">
            <a:extLst>
              <a:ext uri="{FF2B5EF4-FFF2-40B4-BE49-F238E27FC236}">
                <a16:creationId xmlns:a16="http://schemas.microsoft.com/office/drawing/2014/main" id="{38908BCE-0BB4-564B-AD3E-13B1302FF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1312863"/>
            <a:ext cx="471487" cy="460375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307" name="Google Shape;307;p37">
            <a:extLst>
              <a:ext uri="{FF2B5EF4-FFF2-40B4-BE49-F238E27FC236}">
                <a16:creationId xmlns:a16="http://schemas.microsoft.com/office/drawing/2014/main" id="{08DAEBAC-4941-5A4C-AAF5-E64E355AF2C4}"/>
              </a:ext>
            </a:extLst>
          </p:cNvPr>
          <p:cNvSpPr/>
          <p:nvPr/>
        </p:nvSpPr>
        <p:spPr>
          <a:xfrm rot="10800000">
            <a:off x="6311900" y="2030413"/>
            <a:ext cx="809625" cy="2089150"/>
          </a:xfrm>
          <a:prstGeom prst="bentUpArrow">
            <a:avLst>
              <a:gd name="adj1" fmla="val 12005"/>
              <a:gd name="adj2" fmla="val 25000"/>
              <a:gd name="adj3" fmla="val 37155"/>
            </a:avLst>
          </a:prstGeom>
          <a:solidFill>
            <a:srgbClr val="C00000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30725" name="Google Shape;308;p37">
            <a:extLst>
              <a:ext uri="{FF2B5EF4-FFF2-40B4-BE49-F238E27FC236}">
                <a16:creationId xmlns:a16="http://schemas.microsoft.com/office/drawing/2014/main" id="{64C1FCE3-02ED-A448-A712-78A139707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525" y="1773238"/>
            <a:ext cx="1919288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1100">
                <a:solidFill>
                  <a:srgbClr val="C00000"/>
                </a:solidFill>
              </a:rPr>
              <a:t>IT IS STRONGLY RECOMMENDED TO ALWAYS CHECK THE AUTOMATIC TAGGING OF PLACES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3046</TotalTime>
  <Words>228</Words>
  <Application>Microsoft Macintosh PowerPoint</Application>
  <PresentationFormat>On-screen Show (4:3)</PresentationFormat>
  <Paragraphs>44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Arial</vt:lpstr>
      <vt:lpstr>Calibri Light</vt:lpstr>
      <vt:lpstr>Office Theme</vt:lpstr>
      <vt:lpstr>Recogito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Recogito     _end</vt:lpstr>
    </vt:vector>
  </TitlesOfParts>
  <Company>Université Stendhal Grenoble 3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Elena Pierazzo</dc:creator>
  <cp:lastModifiedBy>Giovanni Vitali</cp:lastModifiedBy>
  <cp:revision>183</cp:revision>
  <dcterms:created xsi:type="dcterms:W3CDTF">2019-01-07T13:10:44Z</dcterms:created>
  <dcterms:modified xsi:type="dcterms:W3CDTF">2021-12-21T09:40:00Z</dcterms:modified>
</cp:coreProperties>
</file>